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7ddbc50f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7ddbc50f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7ddbc50fc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7ddbc50fc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ddbc50fc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7ddbc50fc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ddbc50fc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ddbc50fc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7ddbc50fc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7ddbc50fc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7ddbc50fc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7ddbc50fc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s://www.youngminds.org.uk/parents-helplin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www.youngminds.org.uk/young-pers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www.youtube.com/watch?v=JaoVaJEZVhU" TargetMode="External"/><Relationship Id="rId5" Type="http://schemas.openxmlformats.org/officeDocument/2006/relationships/image" Target="../media/image7.jpg"/><Relationship Id="rId6" Type="http://schemas.openxmlformats.org/officeDocument/2006/relationships/hyperlink" Target="https://www.youngminds.org.uk/about-us/reports-and-impact/deconstructing-the-syste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3" name="Google Shape;63;p14"/>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0" y="0"/>
            <a:ext cx="9144003" cy="5143501"/>
          </a:xfrm>
          <a:prstGeom prst="rect">
            <a:avLst/>
          </a:prstGeom>
          <a:noFill/>
          <a:ln>
            <a:noFill/>
          </a:ln>
        </p:spPr>
      </p:pic>
      <p:sp>
        <p:nvSpPr>
          <p:cNvPr id="71" name="Google Shape;71;p15">
            <a:hlinkClick r:id="rId4"/>
          </p:cNvPr>
          <p:cNvSpPr/>
          <p:nvPr/>
        </p:nvSpPr>
        <p:spPr>
          <a:xfrm>
            <a:off x="4613950" y="2444800"/>
            <a:ext cx="3487500" cy="17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8" name="Google Shape;78;p16"/>
          <p:cNvPicPr preferRelativeResize="0"/>
          <p:nvPr/>
        </p:nvPicPr>
        <p:blipFill>
          <a:blip r:embed="rId3">
            <a:alphaModFix/>
          </a:blip>
          <a:stretch>
            <a:fillRect/>
          </a:stretch>
        </p:blipFill>
        <p:spPr>
          <a:xfrm>
            <a:off x="0" y="0"/>
            <a:ext cx="9144003" cy="5143501"/>
          </a:xfrm>
          <a:prstGeom prst="rect">
            <a:avLst/>
          </a:prstGeom>
          <a:noFill/>
          <a:ln>
            <a:noFill/>
          </a:ln>
        </p:spPr>
      </p:pic>
      <p:sp>
        <p:nvSpPr>
          <p:cNvPr id="79" name="Google Shape;79;p16">
            <a:hlinkClick r:id="rId4"/>
          </p:cNvPr>
          <p:cNvSpPr/>
          <p:nvPr/>
        </p:nvSpPr>
        <p:spPr>
          <a:xfrm>
            <a:off x="6447550" y="2085275"/>
            <a:ext cx="1797600" cy="27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0" y="0"/>
            <a:ext cx="9144003" cy="5143501"/>
          </a:xfrm>
          <a:prstGeom prst="rect">
            <a:avLst/>
          </a:prstGeom>
          <a:noFill/>
          <a:ln>
            <a:noFill/>
          </a:ln>
        </p:spPr>
      </p:pic>
      <p:pic>
        <p:nvPicPr>
          <p:cNvPr descr="Today we are proud to launch our report, Deconstructing the System. We have listened to the experiences of tens of thousands of young people. What we have discovered will drive all our campaigns moving forward.&#10;&#10;The past three years have been tough. We've seen a global pandemic, political instability, cultural shifts and global crises. These have come together to make life feel unpredictable and difficult. For young people like you, it’s poured fuel on an already burning fire. It continues to get harder for you to navigate things in your life like education and work, and now you're facing a future that feels even more uncertain.&#10;&#10;This report shines a light on the young people’s mental health crisis. It brings together the voices of tens of thousands of young people who shared their experiences of the world around them.&#10;&#10;While the backgrounds, identities and experiences of these young people differed, what they told us was all too similar. Their perspectives have shown us exactly what areas need to change, and we want to make that change a reality.&#10;&#10;Explore the report here on our website. https://www.youngminds.org.uk/about-us/reports-and-impact/deconstructing-the-system/" id="85" name="Google Shape;85;p17" title="It's time to address the issues that make young people's mental health worse.">
            <a:hlinkClick r:id="rId4"/>
          </p:cNvPr>
          <p:cNvPicPr preferRelativeResize="0"/>
          <p:nvPr/>
        </p:nvPicPr>
        <p:blipFill>
          <a:blip r:embed="rId5">
            <a:alphaModFix/>
          </a:blip>
          <a:stretch>
            <a:fillRect/>
          </a:stretch>
        </p:blipFill>
        <p:spPr>
          <a:xfrm>
            <a:off x="2049075" y="1441525"/>
            <a:ext cx="5045853" cy="2838300"/>
          </a:xfrm>
          <a:prstGeom prst="rect">
            <a:avLst/>
          </a:prstGeom>
          <a:noFill/>
          <a:ln>
            <a:noFill/>
          </a:ln>
        </p:spPr>
      </p:pic>
      <p:sp>
        <p:nvSpPr>
          <p:cNvPr id="86" name="Google Shape;86;p17">
            <a:hlinkClick r:id="rId6"/>
          </p:cNvPr>
          <p:cNvSpPr/>
          <p:nvPr/>
        </p:nvSpPr>
        <p:spPr>
          <a:xfrm>
            <a:off x="7394300" y="2708450"/>
            <a:ext cx="1437900" cy="43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8"/>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0" name="Google Shape;100;p19"/>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