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7"/>
    <p:restoredTop sz="94695"/>
  </p:normalViewPr>
  <p:slideViewPr>
    <p:cSldViewPr snapToGrid="0">
      <p:cViewPr varScale="1">
        <p:scale>
          <a:sx n="150" d="100"/>
          <a:sy n="150" d="100"/>
        </p:scale>
        <p:origin x="96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cf7cb687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7cf7cb687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cf7cb68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7cf7cb68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DaiQo7IzVE?feature=oembed" TargetMode="External"/><Relationship Id="rId6" Type="http://schemas.openxmlformats.org/officeDocument/2006/relationships/image" Target="../media/image4.jpeg"/><Relationship Id="rId5" Type="http://schemas.openxmlformats.org/officeDocument/2006/relationships/hyperlink" Target="https://www.youngminds.org.uk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623CA-18A0-7858-4120-0E0454BE48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386001-F977-07C4-C17E-CA1F9490FB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F12AFA-B96A-534A-81E0-AFEC20B45D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7" name="Google Shape;77;p16">
            <a:hlinkClick r:id="rId5"/>
          </p:cNvPr>
          <p:cNvSpPr/>
          <p:nvPr/>
        </p:nvSpPr>
        <p:spPr>
          <a:xfrm rot="-275794">
            <a:off x="5119695" y="3476592"/>
            <a:ext cx="3298007" cy="46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Online Media 1" descr="#HelloYellow at Chingford Church of England Primary School">
            <a:hlinkClick r:id="" action="ppaction://media"/>
            <a:extLst>
              <a:ext uri="{FF2B5EF4-FFF2-40B4-BE49-F238E27FC236}">
                <a16:creationId xmlns:a16="http://schemas.microsoft.com/office/drawing/2014/main" id="{4237F3D2-05A8-A537-8293-EB98FA73A4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126343" y="1643742"/>
            <a:ext cx="4720771" cy="2570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F7E31-7064-9FA4-F540-BCB0EB1B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297F3-D135-9A93-8632-6E716FC91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75D15C-A55B-D0E5-6627-42097F0495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6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38492-41DE-0D2B-41DB-79A8DD5FF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9503-3A48-1A06-7689-6F648052B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22CE2-5685-9394-F3DD-0C76B2F35D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7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C371-530A-9C0C-19CE-8D4541FA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D3942-0753-700C-3DAD-ED8C11E978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72F305-03A4-2E53-A417-BD0E116F99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4656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On-screen Show (16:9)</PresentationFormat>
  <Paragraphs>0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Artwork</cp:lastModifiedBy>
  <cp:revision>5</cp:revision>
  <dcterms:modified xsi:type="dcterms:W3CDTF">2024-09-04T11:25:36Z</dcterms:modified>
</cp:coreProperties>
</file>