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5"/>
    <p:restoredTop sz="94715"/>
  </p:normalViewPr>
  <p:slideViewPr>
    <p:cSldViewPr snapToGrid="0">
      <p:cViewPr varScale="1">
        <p:scale>
          <a:sx n="158" d="100"/>
          <a:sy n="158" d="100"/>
        </p:scale>
        <p:origin x="76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cf7cb68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cf7cb68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cf7cb68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cf7cb68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ngminds.org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SgY72SahTM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623CA-18A0-7858-4120-0E0454BE4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386001-F977-07C4-C17E-CA1F9490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12AFA-B96A-534A-81E0-AFEC20B45D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7" name="Google Shape;77;p16">
            <a:hlinkClick r:id="rId4"/>
          </p:cNvPr>
          <p:cNvSpPr/>
          <p:nvPr/>
        </p:nvSpPr>
        <p:spPr>
          <a:xfrm rot="-275794">
            <a:off x="5119695" y="3476592"/>
            <a:ext cx="3298007" cy="46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7E31-7064-9FA4-F540-BCB0EB1B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297F3-D135-9A93-8632-6E716FC91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5D15C-A55B-D0E5-6627-42097F04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nline Media 3" descr="Performing at Download Festival | Nyrobi">
            <a:hlinkClick r:id="" action="ppaction://media"/>
            <a:extLst>
              <a:ext uri="{FF2B5EF4-FFF2-40B4-BE49-F238E27FC236}">
                <a16:creationId xmlns:a16="http://schemas.microsoft.com/office/drawing/2014/main" id="{9D92611A-F28C-FBDA-A5B9-A33EB73996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4301744" y="1732280"/>
            <a:ext cx="4626845" cy="26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8492-41DE-0D2B-41DB-79A8DD5F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9503-3A48-1A06-7689-6F648052B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22CE2-5685-9394-F3DD-0C76B2F3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7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C371-530A-9C0C-19CE-8D4541FA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D3942-0753-700C-3DAD-ED8C11E97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2F305-03A4-2E53-A417-BD0E116F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65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(16:9)</PresentationFormat>
  <Paragraphs>0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Artwork</cp:lastModifiedBy>
  <cp:revision>7</cp:revision>
  <dcterms:modified xsi:type="dcterms:W3CDTF">2024-09-04T11:26:51Z</dcterms:modified>
</cp:coreProperties>
</file>