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7cf7cb687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7cf7cb687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7cf7cb687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7cf7cb687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7cf7cb687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7cf7cb687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7cf7cb687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7cf7cb687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7cf7cb687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7cf7cb687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www.youtube.com/watch?v=rDaiQo7IzVE" TargetMode="External"/><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hyperlink" Target="https://www.youngminds.org.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8" name="Google Shape;68;p15"/>
          <p:cNvPicPr preferRelativeResize="0"/>
          <p:nvPr/>
        </p:nvPicPr>
        <p:blipFill>
          <a:blip r:embed="rId3">
            <a:alphaModFix/>
          </a:blip>
          <a:stretch>
            <a:fillRect/>
          </a:stretch>
        </p:blipFill>
        <p:spPr>
          <a:xfrm>
            <a:off x="0" y="0"/>
            <a:ext cx="9144003" cy="5143501"/>
          </a:xfrm>
          <a:prstGeom prst="rect">
            <a:avLst/>
          </a:prstGeom>
          <a:noFill/>
          <a:ln>
            <a:noFill/>
          </a:ln>
        </p:spPr>
      </p:pic>
      <p:pic>
        <p:nvPicPr>
          <p:cNvPr descr="Hear all about #ChingfordHelloYellow from Chingford Church of England Primary School, and why they take part every year.&#10;&#10;We can all struggle with how we’re feeling, but sometimes things get tough and it can be difficult to cope. For so many young people, when this happens, they don’t get the help they need, when they need it. But together, we can change this.&#10;&#10;By wearing yellow this World Mental Health Day on 10 October, and donating what you can, you can show young people that you’re with them. Show them that they matter and deserve the support they need, when they need it, no matter what.&#10;&#10;Join thousands across the country to stand out and show up for young people’s mental health this #HelloYellow. Are you in?&#10;&#10;Find out how you can take part here on our website. https://www.youngminds.org.uk/support-us/fundraising/helloyellow/" id="69" name="Google Shape;69;p15" title="#HelloYellow at Chingford Church of England Primary School">
            <a:hlinkClick r:id="rId4"/>
          </p:cNvPr>
          <p:cNvPicPr preferRelativeResize="0"/>
          <p:nvPr/>
        </p:nvPicPr>
        <p:blipFill>
          <a:blip r:embed="rId5">
            <a:alphaModFix/>
          </a:blip>
          <a:stretch>
            <a:fillRect/>
          </a:stretch>
        </p:blipFill>
        <p:spPr>
          <a:xfrm>
            <a:off x="2059838" y="1447587"/>
            <a:ext cx="5024325" cy="2826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6" name="Google Shape;76;p16"/>
          <p:cNvPicPr preferRelativeResize="0"/>
          <p:nvPr/>
        </p:nvPicPr>
        <p:blipFill>
          <a:blip r:embed="rId3">
            <a:alphaModFix/>
          </a:blip>
          <a:stretch>
            <a:fillRect/>
          </a:stretch>
        </p:blipFill>
        <p:spPr>
          <a:xfrm>
            <a:off x="0" y="0"/>
            <a:ext cx="9144003" cy="5143501"/>
          </a:xfrm>
          <a:prstGeom prst="rect">
            <a:avLst/>
          </a:prstGeom>
          <a:noFill/>
          <a:ln>
            <a:noFill/>
          </a:ln>
        </p:spPr>
      </p:pic>
      <p:sp>
        <p:nvSpPr>
          <p:cNvPr id="77" name="Google Shape;77;p16">
            <a:hlinkClick r:id="rId4"/>
          </p:cNvPr>
          <p:cNvSpPr/>
          <p:nvPr/>
        </p:nvSpPr>
        <p:spPr>
          <a:xfrm rot="-275794">
            <a:off x="5119695" y="3476592"/>
            <a:ext cx="3298007" cy="4643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4" name="Google Shape;84;p17"/>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1" name="Google Shape;91;p18"/>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